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11430000" cx="1143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600">
          <p15:clr>
            <a:srgbClr val="A4A3A4"/>
          </p15:clr>
        </p15:guide>
        <p15:guide id="2" pos="360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8" roundtripDataSignature="AMtx7mjeZJO36kiaEzmCFz9yl/KV3MsQt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600" orient="horz"/>
        <p:guide pos="360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265846f375_0_0:notes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1265846f37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9"/>
          <p:cNvSpPr txBox="1"/>
          <p:nvPr>
            <p:ph type="ctrTitle"/>
          </p:nvPr>
        </p:nvSpPr>
        <p:spPr>
          <a:xfrm>
            <a:off x="389635" y="1654611"/>
            <a:ext cx="10650600" cy="4561200"/>
          </a:xfrm>
          <a:prstGeom prst="rect">
            <a:avLst/>
          </a:prstGeom>
          <a:noFill/>
          <a:ln>
            <a:noFill/>
          </a:ln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9pPr>
          </a:lstStyle>
          <a:p/>
        </p:txBody>
      </p:sp>
      <p:sp>
        <p:nvSpPr>
          <p:cNvPr id="11" name="Google Shape;11;p29"/>
          <p:cNvSpPr txBox="1"/>
          <p:nvPr>
            <p:ph idx="1" type="subTitle"/>
          </p:nvPr>
        </p:nvSpPr>
        <p:spPr>
          <a:xfrm>
            <a:off x="389625" y="6298056"/>
            <a:ext cx="10650600" cy="17613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9pPr>
          </a:lstStyle>
          <a:p/>
        </p:txBody>
      </p:sp>
      <p:sp>
        <p:nvSpPr>
          <p:cNvPr id="12" name="Google Shape;12;p29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8"/>
          <p:cNvSpPr txBox="1"/>
          <p:nvPr>
            <p:ph hasCustomPrompt="1" type="title"/>
          </p:nvPr>
        </p:nvSpPr>
        <p:spPr>
          <a:xfrm>
            <a:off x="389625" y="2458056"/>
            <a:ext cx="10650600" cy="4363200"/>
          </a:xfrm>
          <a:prstGeom prst="rect">
            <a:avLst/>
          </a:prstGeom>
          <a:noFill/>
          <a:ln>
            <a:noFill/>
          </a:ln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9pPr>
          </a:lstStyle>
          <a:p>
            <a:r>
              <a:t>xx%</a:t>
            </a:r>
          </a:p>
        </p:txBody>
      </p:sp>
      <p:sp>
        <p:nvSpPr>
          <p:cNvPr id="46" name="Google Shape;46;p38"/>
          <p:cNvSpPr txBox="1"/>
          <p:nvPr>
            <p:ph idx="1" type="body"/>
          </p:nvPr>
        </p:nvSpPr>
        <p:spPr>
          <a:xfrm>
            <a:off x="389625" y="7004944"/>
            <a:ext cx="10650600" cy="28908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47" name="Google Shape;47;p38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9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0"/>
          <p:cNvSpPr txBox="1"/>
          <p:nvPr>
            <p:ph type="title"/>
          </p:nvPr>
        </p:nvSpPr>
        <p:spPr>
          <a:xfrm>
            <a:off x="389625" y="4779667"/>
            <a:ext cx="10650600" cy="187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9pPr>
          </a:lstStyle>
          <a:p/>
        </p:txBody>
      </p:sp>
      <p:sp>
        <p:nvSpPr>
          <p:cNvPr id="15" name="Google Shape;15;p30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1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18" name="Google Shape;18;p31"/>
          <p:cNvSpPr txBox="1"/>
          <p:nvPr>
            <p:ph idx="1" type="body"/>
          </p:nvPr>
        </p:nvSpPr>
        <p:spPr>
          <a:xfrm>
            <a:off x="389625" y="2561056"/>
            <a:ext cx="10650600" cy="75921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19" name="Google Shape;19;p31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2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22" name="Google Shape;22;p32"/>
          <p:cNvSpPr txBox="1"/>
          <p:nvPr>
            <p:ph idx="1" type="body"/>
          </p:nvPr>
        </p:nvSpPr>
        <p:spPr>
          <a:xfrm>
            <a:off x="389625" y="2561056"/>
            <a:ext cx="4999800" cy="75921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492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23" name="Google Shape;23;p32"/>
          <p:cNvSpPr txBox="1"/>
          <p:nvPr>
            <p:ph idx="2" type="body"/>
          </p:nvPr>
        </p:nvSpPr>
        <p:spPr>
          <a:xfrm>
            <a:off x="6040500" y="2561056"/>
            <a:ext cx="4999800" cy="75921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492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24" name="Google Shape;24;p32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3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27" name="Google Shape;27;p33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4"/>
          <p:cNvSpPr txBox="1"/>
          <p:nvPr>
            <p:ph type="title"/>
          </p:nvPr>
        </p:nvSpPr>
        <p:spPr>
          <a:xfrm>
            <a:off x="389625" y="1234667"/>
            <a:ext cx="3510000" cy="1679400"/>
          </a:xfrm>
          <a:prstGeom prst="rect">
            <a:avLst/>
          </a:prstGeom>
          <a:noFill/>
          <a:ln>
            <a:noFill/>
          </a:ln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0" name="Google Shape;30;p34"/>
          <p:cNvSpPr txBox="1"/>
          <p:nvPr>
            <p:ph idx="1" type="body"/>
          </p:nvPr>
        </p:nvSpPr>
        <p:spPr>
          <a:xfrm>
            <a:off x="389625" y="3088000"/>
            <a:ext cx="3510000" cy="70653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492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492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31" name="Google Shape;31;p34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5"/>
          <p:cNvSpPr txBox="1"/>
          <p:nvPr>
            <p:ph type="title"/>
          </p:nvPr>
        </p:nvSpPr>
        <p:spPr>
          <a:xfrm>
            <a:off x="612813" y="1000333"/>
            <a:ext cx="7959900" cy="90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9pPr>
          </a:lstStyle>
          <a:p/>
        </p:txBody>
      </p:sp>
      <p:sp>
        <p:nvSpPr>
          <p:cNvPr id="34" name="Google Shape;34;p35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36"/>
          <p:cNvSpPr/>
          <p:nvPr/>
        </p:nvSpPr>
        <p:spPr>
          <a:xfrm>
            <a:off x="5715000" y="-278"/>
            <a:ext cx="5715000" cy="1143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43900" lIns="143900" spcFirstLastPara="1" rIns="143900" wrap="square" tIns="143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36"/>
          <p:cNvSpPr txBox="1"/>
          <p:nvPr>
            <p:ph type="title"/>
          </p:nvPr>
        </p:nvSpPr>
        <p:spPr>
          <a:xfrm>
            <a:off x="331875" y="2740389"/>
            <a:ext cx="5056500" cy="329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38" name="Google Shape;38;p36"/>
          <p:cNvSpPr txBox="1"/>
          <p:nvPr>
            <p:ph idx="1" type="subTitle"/>
          </p:nvPr>
        </p:nvSpPr>
        <p:spPr>
          <a:xfrm>
            <a:off x="331875" y="6229056"/>
            <a:ext cx="5056500" cy="27447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/>
        </p:txBody>
      </p:sp>
      <p:sp>
        <p:nvSpPr>
          <p:cNvPr id="39" name="Google Shape;39;p36"/>
          <p:cNvSpPr txBox="1"/>
          <p:nvPr>
            <p:ph idx="2" type="body"/>
          </p:nvPr>
        </p:nvSpPr>
        <p:spPr>
          <a:xfrm>
            <a:off x="6174375" y="1609056"/>
            <a:ext cx="4796400" cy="821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-4064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40" name="Google Shape;40;p36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37"/>
          <p:cNvSpPr txBox="1"/>
          <p:nvPr>
            <p:ph idx="1" type="body"/>
          </p:nvPr>
        </p:nvSpPr>
        <p:spPr>
          <a:xfrm>
            <a:off x="389625" y="9401278"/>
            <a:ext cx="7498500" cy="134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</a:lstStyle>
          <a:p/>
        </p:txBody>
      </p:sp>
      <p:sp>
        <p:nvSpPr>
          <p:cNvPr id="43" name="Google Shape;43;p37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8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8"/>
          <p:cNvSpPr txBox="1"/>
          <p:nvPr>
            <p:ph idx="1" type="body"/>
          </p:nvPr>
        </p:nvSpPr>
        <p:spPr>
          <a:xfrm>
            <a:off x="389625" y="2561056"/>
            <a:ext cx="10650600" cy="75921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●"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683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Arial"/>
              <a:buChar char="○"/>
              <a:defRPr b="0" i="0" sz="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Arial"/>
              <a:buChar char="■"/>
              <a:defRPr b="0" i="0" sz="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683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Arial"/>
              <a:buChar char="●"/>
              <a:defRPr b="0" i="0" sz="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683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Arial"/>
              <a:buChar char="○"/>
              <a:defRPr b="0" i="0" sz="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683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Arial"/>
              <a:buChar char="■"/>
              <a:defRPr b="0" i="0" sz="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683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Arial"/>
              <a:buChar char="●"/>
              <a:defRPr b="0" i="0" sz="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683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Arial"/>
              <a:buChar char="○"/>
              <a:defRPr b="0" i="0" sz="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683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Arial"/>
              <a:buChar char="■"/>
              <a:defRPr b="0" i="0" sz="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8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jpg"/><Relationship Id="rId4" Type="http://schemas.openxmlformats.org/officeDocument/2006/relationships/image" Target="../media/image5.jpg"/><Relationship Id="rId5" Type="http://schemas.openxmlformats.org/officeDocument/2006/relationships/image" Target="../media/image6.jpg"/><Relationship Id="rId6" Type="http://schemas.openxmlformats.org/officeDocument/2006/relationships/image" Target="../media/image3.png"/><Relationship Id="rId7" Type="http://schemas.openxmlformats.org/officeDocument/2006/relationships/image" Target="../media/image2.png"/><Relationship Id="rId8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>
            <p:ph type="ctrTitle"/>
          </p:nvPr>
        </p:nvSpPr>
        <p:spPr>
          <a:xfrm>
            <a:off x="3781350" y="700950"/>
            <a:ext cx="3867300" cy="618300"/>
          </a:xfrm>
          <a:prstGeom prst="rect">
            <a:avLst/>
          </a:prstGeom>
          <a:noFill/>
          <a:ln>
            <a:noFill/>
          </a:ln>
        </p:spPr>
        <p:txBody>
          <a:bodyPr anchorCtr="0" anchor="b" bIns="143900" lIns="143900" spcFirstLastPara="1" rIns="143900" wrap="square" tIns="1439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27777"/>
              <a:buNone/>
            </a:pPr>
            <a:r>
              <a:rPr b="1" lang="pt-BR" sz="4000">
                <a:solidFill>
                  <a:srgbClr val="6DD921"/>
                </a:solidFill>
              </a:rPr>
              <a:t>Orientações</a:t>
            </a:r>
            <a:endParaRPr b="1" sz="4000">
              <a:solidFill>
                <a:srgbClr val="6DD921"/>
              </a:solidFill>
            </a:endParaRPr>
          </a:p>
        </p:txBody>
      </p:sp>
      <p:sp>
        <p:nvSpPr>
          <p:cNvPr id="55" name="Google Shape;55;p1"/>
          <p:cNvSpPr txBox="1"/>
          <p:nvPr>
            <p:ph idx="1" type="subTitle"/>
          </p:nvPr>
        </p:nvSpPr>
        <p:spPr>
          <a:xfrm>
            <a:off x="389700" y="1456655"/>
            <a:ext cx="10650600" cy="32799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pt-BR" sz="2500">
                <a:solidFill>
                  <a:srgbClr val="6DD921"/>
                </a:solidFill>
              </a:rPr>
              <a:t>Passo a passo para alterar a foto:</a:t>
            </a:r>
            <a:endParaRPr sz="2500">
              <a:solidFill>
                <a:srgbClr val="6DD92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t/>
            </a:r>
            <a:endParaRPr sz="2500">
              <a:solidFill>
                <a:srgbClr val="6DD921"/>
              </a:solidFill>
            </a:endParaRPr>
          </a:p>
          <a:p>
            <a:pPr indent="-3873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DD921"/>
              </a:buClr>
              <a:buSzPts val="2500"/>
              <a:buChar char="-"/>
            </a:pPr>
            <a:r>
              <a:rPr lang="pt-BR" sz="2500">
                <a:solidFill>
                  <a:srgbClr val="6DD921"/>
                </a:solidFill>
              </a:rPr>
              <a:t>Excluir a foto atual.</a:t>
            </a:r>
            <a:endParaRPr sz="2500">
              <a:solidFill>
                <a:srgbClr val="6DD921"/>
              </a:solidFill>
            </a:endParaRPr>
          </a:p>
          <a:p>
            <a:pPr indent="-3873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DD921"/>
              </a:buClr>
              <a:buSzPts val="2500"/>
              <a:buChar char="-"/>
            </a:pPr>
            <a:r>
              <a:rPr lang="pt-BR" sz="2500">
                <a:solidFill>
                  <a:srgbClr val="6DD921"/>
                </a:solidFill>
              </a:rPr>
              <a:t>Inserir a sua foto: Inserir - Imagem - Imagem de arquivo.</a:t>
            </a:r>
            <a:endParaRPr sz="2500">
              <a:solidFill>
                <a:srgbClr val="6DD921"/>
              </a:solidFill>
            </a:endParaRPr>
          </a:p>
          <a:p>
            <a:pPr indent="-3873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DD921"/>
              </a:buClr>
              <a:buSzPts val="2500"/>
              <a:buChar char="-"/>
            </a:pPr>
            <a:r>
              <a:rPr lang="pt-BR" sz="2500">
                <a:solidFill>
                  <a:srgbClr val="6DD921"/>
                </a:solidFill>
              </a:rPr>
              <a:t>Após inserir a sua foto, clique na imagem com o botão direito enquanto segura o CTRL. </a:t>
            </a:r>
            <a:endParaRPr sz="2500">
              <a:solidFill>
                <a:srgbClr val="6DD92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pt-BR" sz="2500">
                <a:solidFill>
                  <a:srgbClr val="6DD921"/>
                </a:solidFill>
              </a:rPr>
              <a:t> -  Selecione a opção: enviar para trás.</a:t>
            </a:r>
            <a:endParaRPr sz="2500">
              <a:solidFill>
                <a:srgbClr val="6DD92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t/>
            </a:r>
            <a:endParaRPr sz="2500">
              <a:solidFill>
                <a:srgbClr val="6DD92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t/>
            </a:r>
            <a:endParaRPr sz="2500">
              <a:solidFill>
                <a:srgbClr val="6DD921"/>
              </a:solidFill>
            </a:endParaRPr>
          </a:p>
        </p:txBody>
      </p:sp>
      <p:pic>
        <p:nvPicPr>
          <p:cNvPr id="56" name="Google Shape;56;p1"/>
          <p:cNvPicPr preferRelativeResize="0"/>
          <p:nvPr/>
        </p:nvPicPr>
        <p:blipFill rotWithShape="1">
          <a:blip r:embed="rId3">
            <a:alphaModFix/>
          </a:blip>
          <a:srcRect b="38236" l="21725" r="21485" t="40918"/>
          <a:stretch/>
        </p:blipFill>
        <p:spPr>
          <a:xfrm>
            <a:off x="7568820" y="9839806"/>
            <a:ext cx="3564452" cy="1308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"/>
          <p:cNvSpPr txBox="1"/>
          <p:nvPr>
            <p:ph type="ctrTitle"/>
          </p:nvPr>
        </p:nvSpPr>
        <p:spPr>
          <a:xfrm>
            <a:off x="3701525" y="4815675"/>
            <a:ext cx="3867300" cy="618300"/>
          </a:xfrm>
          <a:prstGeom prst="rect">
            <a:avLst/>
          </a:prstGeom>
          <a:noFill/>
          <a:ln>
            <a:noFill/>
          </a:ln>
        </p:spPr>
        <p:txBody>
          <a:bodyPr anchorCtr="0" anchor="b" bIns="143900" lIns="143900" spcFirstLastPara="1" rIns="143900" wrap="square" tIns="1439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27777"/>
              <a:buNone/>
            </a:pPr>
            <a:r>
              <a:rPr b="1" lang="pt-BR" sz="4000">
                <a:solidFill>
                  <a:srgbClr val="6DD921"/>
                </a:solidFill>
              </a:rPr>
              <a:t>Legenda </a:t>
            </a:r>
            <a:endParaRPr b="1" sz="4000">
              <a:solidFill>
                <a:srgbClr val="6DD921"/>
              </a:solidFill>
            </a:endParaRPr>
          </a:p>
        </p:txBody>
      </p:sp>
      <p:sp>
        <p:nvSpPr>
          <p:cNvPr id="58" name="Google Shape;58;p1"/>
          <p:cNvSpPr txBox="1"/>
          <p:nvPr>
            <p:ph idx="1" type="subTitle"/>
          </p:nvPr>
        </p:nvSpPr>
        <p:spPr>
          <a:xfrm>
            <a:off x="389700" y="5644903"/>
            <a:ext cx="10650600" cy="443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pt-BR" sz="2500">
                <a:solidFill>
                  <a:srgbClr val="6DD921"/>
                </a:solidFill>
              </a:rPr>
              <a:t>Abaixo temos uma sugestão de legenda. A parte em destaque é editável e é onde você pode contar o que cooperar significa para você. </a:t>
            </a:r>
            <a:endParaRPr sz="2500">
              <a:solidFill>
                <a:srgbClr val="6DD92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t/>
            </a:r>
            <a:endParaRPr i="1" sz="2500">
              <a:solidFill>
                <a:srgbClr val="6DD92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i="1" lang="pt-BR" sz="2500">
                <a:solidFill>
                  <a:srgbClr val="6DD921"/>
                </a:solidFill>
              </a:rPr>
              <a:t>"Para mim, cooperar significa </a:t>
            </a:r>
            <a:r>
              <a:rPr b="1" i="1" lang="pt-BR" sz="2500">
                <a:solidFill>
                  <a:srgbClr val="6DD921"/>
                </a:solidFill>
              </a:rPr>
              <a:t>ajudar a construir uma sociedade mais próspera para todos</a:t>
            </a:r>
            <a:r>
              <a:rPr i="1" lang="pt-BR" sz="2500">
                <a:solidFill>
                  <a:srgbClr val="6DD921"/>
                </a:solidFill>
              </a:rPr>
              <a:t>. É assim que a gente trabalha no Sicredi e coopera com os quatro cantos do Brasil. #EuCooperoNoSicredi"</a:t>
            </a:r>
            <a:endParaRPr sz="1467">
              <a:solidFill>
                <a:srgbClr val="274E13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t/>
            </a:r>
            <a:endParaRPr sz="3000">
              <a:solidFill>
                <a:srgbClr val="6DD92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t/>
            </a:r>
            <a:endParaRPr sz="3000">
              <a:solidFill>
                <a:srgbClr val="6DD921"/>
              </a:solidFill>
            </a:endParaRPr>
          </a:p>
        </p:txBody>
      </p:sp>
      <p:sp>
        <p:nvSpPr>
          <p:cNvPr id="59" name="Google Shape;59;p1"/>
          <p:cNvSpPr txBox="1"/>
          <p:nvPr/>
        </p:nvSpPr>
        <p:spPr>
          <a:xfrm>
            <a:off x="-78300" y="8858375"/>
            <a:ext cx="112797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pt-BR" sz="2500" u="none" cap="none" strike="noStrike">
                <a:solidFill>
                  <a:srgbClr val="6DD921"/>
                </a:solidFill>
                <a:latin typeface="Arial"/>
                <a:ea typeface="Arial"/>
                <a:cs typeface="Arial"/>
                <a:sym typeface="Arial"/>
              </a:rPr>
              <a:t>Fez todos os passos? Agora o seu card está pronto para ser postado!</a:t>
            </a:r>
            <a:endParaRPr b="1" i="0" sz="2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g1265846f375_0_0"/>
          <p:cNvPicPr preferRelativeResize="0"/>
          <p:nvPr/>
        </p:nvPicPr>
        <p:blipFill rotWithShape="1">
          <a:blip r:embed="rId3">
            <a:alphaModFix/>
          </a:blip>
          <a:srcRect b="0" l="0" r="30065" t="0"/>
          <a:stretch/>
        </p:blipFill>
        <p:spPr>
          <a:xfrm>
            <a:off x="3254650" y="-26550"/>
            <a:ext cx="8175349" cy="6993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g1265846f375_0_0"/>
          <p:cNvPicPr preferRelativeResize="0"/>
          <p:nvPr/>
        </p:nvPicPr>
        <p:blipFill rotWithShape="1">
          <a:blip r:embed="rId4">
            <a:alphaModFix/>
          </a:blip>
          <a:srcRect b="12856" l="-2238" r="35007" t="27147"/>
          <a:stretch/>
        </p:blipFill>
        <p:spPr>
          <a:xfrm>
            <a:off x="2539225" y="6967300"/>
            <a:ext cx="8890776" cy="446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g1265846f375_0_0"/>
          <p:cNvPicPr preferRelativeResize="0"/>
          <p:nvPr/>
        </p:nvPicPr>
        <p:blipFill rotWithShape="1">
          <a:blip r:embed="rId5">
            <a:alphaModFix/>
          </a:blip>
          <a:srcRect b="0" l="28553" r="22787" t="2362"/>
          <a:stretch/>
        </p:blipFill>
        <p:spPr>
          <a:xfrm>
            <a:off x="329950" y="3723600"/>
            <a:ext cx="5561800" cy="743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g1265846f375_0_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0083750" y="200700"/>
            <a:ext cx="1193850" cy="202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g1265846f375_0_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648700" y="10772763"/>
            <a:ext cx="2628900" cy="50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g1265846f375_0_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0" y="0"/>
            <a:ext cx="6540499" cy="11429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