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jeZJO36kiaEzmCFz9yl/KV3MsQ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65846f375_0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65846f37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9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8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38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0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3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2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32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32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4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34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3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5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3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6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6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36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36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3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7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3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●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○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■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○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683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■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683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683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○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683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■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3.pn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781350" y="700950"/>
            <a:ext cx="3867300" cy="6183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27777"/>
              <a:buNone/>
            </a:pPr>
            <a:r>
              <a:rPr b="1" lang="pt-BR" sz="4000">
                <a:solidFill>
                  <a:srgbClr val="6DD921"/>
                </a:solidFill>
              </a:rPr>
              <a:t>Orientações</a:t>
            </a:r>
            <a:endParaRPr b="1" sz="4000">
              <a:solidFill>
                <a:srgbClr val="6DD921"/>
              </a:solidFill>
            </a:endParaRPr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89700" y="1456655"/>
            <a:ext cx="10650600" cy="32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pt-BR" sz="2500">
                <a:solidFill>
                  <a:srgbClr val="6DD921"/>
                </a:solidFill>
              </a:rPr>
              <a:t>Passo a passo para alterar a foto:</a:t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2500">
              <a:solidFill>
                <a:srgbClr val="6DD921"/>
              </a:solidFill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D921"/>
              </a:buClr>
              <a:buSzPts val="2500"/>
              <a:buChar char="-"/>
            </a:pPr>
            <a:r>
              <a:rPr lang="pt-BR" sz="2500">
                <a:solidFill>
                  <a:srgbClr val="6DD921"/>
                </a:solidFill>
              </a:rPr>
              <a:t>Excluir a foto atual.</a:t>
            </a:r>
            <a:endParaRPr sz="2500">
              <a:solidFill>
                <a:srgbClr val="6DD921"/>
              </a:solidFill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D921"/>
              </a:buClr>
              <a:buSzPts val="2500"/>
              <a:buChar char="-"/>
            </a:pPr>
            <a:r>
              <a:rPr lang="pt-BR" sz="2500">
                <a:solidFill>
                  <a:srgbClr val="6DD921"/>
                </a:solidFill>
              </a:rPr>
              <a:t>Inserir a sua foto: Inserir - Imagem - Imagem de arquivo.</a:t>
            </a:r>
            <a:endParaRPr sz="2500">
              <a:solidFill>
                <a:srgbClr val="6DD921"/>
              </a:solidFill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D921"/>
              </a:buClr>
              <a:buSzPts val="2500"/>
              <a:buChar char="-"/>
            </a:pPr>
            <a:r>
              <a:rPr lang="pt-BR" sz="2500">
                <a:solidFill>
                  <a:srgbClr val="6DD921"/>
                </a:solidFill>
              </a:rPr>
              <a:t>Após inserir a sua foto, clique na imagem com o botão direito enquanto segura o CTRL. </a:t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pt-BR" sz="2500">
                <a:solidFill>
                  <a:srgbClr val="6DD921"/>
                </a:solidFill>
              </a:rPr>
              <a:t> -  Selecione a opção: enviar para trás.</a:t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2500">
              <a:solidFill>
                <a:srgbClr val="6DD921"/>
              </a:solidFill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 b="38236" l="21725" r="21485" t="40918"/>
          <a:stretch/>
        </p:blipFill>
        <p:spPr>
          <a:xfrm>
            <a:off x="7568820" y="9839806"/>
            <a:ext cx="3564452" cy="13085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 txBox="1"/>
          <p:nvPr>
            <p:ph type="ctrTitle"/>
          </p:nvPr>
        </p:nvSpPr>
        <p:spPr>
          <a:xfrm>
            <a:off x="3701525" y="4815675"/>
            <a:ext cx="3867300" cy="6183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27777"/>
              <a:buNone/>
            </a:pPr>
            <a:r>
              <a:rPr b="1" lang="pt-BR" sz="4000">
                <a:solidFill>
                  <a:srgbClr val="6DD921"/>
                </a:solidFill>
              </a:rPr>
              <a:t>Legenda </a:t>
            </a:r>
            <a:endParaRPr b="1" sz="4000">
              <a:solidFill>
                <a:srgbClr val="6DD921"/>
              </a:solidFill>
            </a:endParaRPr>
          </a:p>
        </p:txBody>
      </p:sp>
      <p:sp>
        <p:nvSpPr>
          <p:cNvPr id="58" name="Google Shape;58;p1"/>
          <p:cNvSpPr txBox="1"/>
          <p:nvPr>
            <p:ph idx="1" type="subTitle"/>
          </p:nvPr>
        </p:nvSpPr>
        <p:spPr>
          <a:xfrm>
            <a:off x="389700" y="5644903"/>
            <a:ext cx="10650600" cy="44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pt-BR" sz="2500">
                <a:solidFill>
                  <a:srgbClr val="6DD921"/>
                </a:solidFill>
              </a:rPr>
              <a:t>Abaixo temos uma sugestão de legenda. A parte em destaque é editável e é onde você pode contar o que cooperar significa para você. </a:t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i="1"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i="1" lang="pt-BR" sz="2500">
                <a:solidFill>
                  <a:srgbClr val="6DD921"/>
                </a:solidFill>
              </a:rPr>
              <a:t>"Para mim, cooperar significa </a:t>
            </a:r>
            <a:r>
              <a:rPr b="1" i="1" lang="pt-BR" sz="2500">
                <a:solidFill>
                  <a:srgbClr val="6DD921"/>
                </a:solidFill>
              </a:rPr>
              <a:t>ajudar a construir uma sociedade mais próspera para todos</a:t>
            </a:r>
            <a:r>
              <a:rPr i="1" lang="pt-BR" sz="2500">
                <a:solidFill>
                  <a:srgbClr val="6DD921"/>
                </a:solidFill>
              </a:rPr>
              <a:t>. É assim que a gente trabalha no Sicredi e coopera com os quatro cantos do Brasil. #EuCooperoNoSicredi"</a:t>
            </a:r>
            <a:endParaRPr sz="1467">
              <a:solidFill>
                <a:srgbClr val="274E13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30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3000">
              <a:solidFill>
                <a:srgbClr val="6DD921"/>
              </a:solidFill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-78300" y="8858375"/>
            <a:ext cx="11279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t-BR" sz="2500" u="none" cap="none" strike="noStrike">
                <a:solidFill>
                  <a:srgbClr val="6DD921"/>
                </a:solidFill>
                <a:latin typeface="Arial"/>
                <a:ea typeface="Arial"/>
                <a:cs typeface="Arial"/>
                <a:sym typeface="Arial"/>
              </a:rPr>
              <a:t>Fez todos os passos? Agora o seu card está pronto para ser postado!</a:t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g1265846f375_0_0"/>
          <p:cNvPicPr preferRelativeResize="0"/>
          <p:nvPr/>
        </p:nvPicPr>
        <p:blipFill rotWithShape="1">
          <a:blip r:embed="rId3">
            <a:alphaModFix/>
          </a:blip>
          <a:srcRect b="0" l="0" r="30065" t="0"/>
          <a:stretch/>
        </p:blipFill>
        <p:spPr>
          <a:xfrm>
            <a:off x="3254650" y="-26550"/>
            <a:ext cx="8175349" cy="6993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1265846f375_0_0"/>
          <p:cNvPicPr preferRelativeResize="0"/>
          <p:nvPr/>
        </p:nvPicPr>
        <p:blipFill rotWithShape="1">
          <a:blip r:embed="rId4">
            <a:alphaModFix/>
          </a:blip>
          <a:srcRect b="12856" l="-2238" r="35007" t="27147"/>
          <a:stretch/>
        </p:blipFill>
        <p:spPr>
          <a:xfrm>
            <a:off x="2539225" y="6967300"/>
            <a:ext cx="8890776" cy="446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1265846f375_0_0"/>
          <p:cNvPicPr preferRelativeResize="0"/>
          <p:nvPr/>
        </p:nvPicPr>
        <p:blipFill rotWithShape="1">
          <a:blip r:embed="rId5">
            <a:alphaModFix/>
          </a:blip>
          <a:srcRect b="0" l="28553" r="22787" t="2362"/>
          <a:stretch/>
        </p:blipFill>
        <p:spPr>
          <a:xfrm>
            <a:off x="329950" y="3723600"/>
            <a:ext cx="5561800" cy="7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1265846f375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083750" y="200700"/>
            <a:ext cx="1193850" cy="202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265846f375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48700" y="10772763"/>
            <a:ext cx="262890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265846f375_0_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0" y="0"/>
            <a:ext cx="6540499" cy="1142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