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8" roundtripDataSignature="AMtx7mj6smI8iqGw2SG9sdmkReHqvUn0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65ab86981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65ab8698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9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9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8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38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0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2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32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32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4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34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3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5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3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36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36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36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36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3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7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3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  <a:defRPr b="0" i="0" sz="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683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683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683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683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683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●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683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○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683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Arial"/>
              <a:buChar char="■"/>
              <a:defRPr b="0" i="0" sz="2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jpg"/><Relationship Id="rId4" Type="http://schemas.openxmlformats.org/officeDocument/2006/relationships/image" Target="../media/image5.jpg"/><Relationship Id="rId5" Type="http://schemas.openxmlformats.org/officeDocument/2006/relationships/image" Target="../media/image6.jpg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3781350" y="700950"/>
            <a:ext cx="38673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7777"/>
              <a:buNone/>
            </a:pPr>
            <a:r>
              <a:rPr b="1" lang="pt-BR" sz="4000">
                <a:solidFill>
                  <a:srgbClr val="6DD921"/>
                </a:solidFill>
              </a:rPr>
              <a:t>Orientações</a:t>
            </a:r>
            <a:endParaRPr b="1" sz="4000">
              <a:solidFill>
                <a:srgbClr val="6DD921"/>
              </a:solidFill>
            </a:endParaRPr>
          </a:p>
        </p:txBody>
      </p:sp>
      <p:sp>
        <p:nvSpPr>
          <p:cNvPr id="55" name="Google Shape;55;p1"/>
          <p:cNvSpPr txBox="1"/>
          <p:nvPr>
            <p:ph idx="1" type="subTitle"/>
          </p:nvPr>
        </p:nvSpPr>
        <p:spPr>
          <a:xfrm>
            <a:off x="389700" y="1456655"/>
            <a:ext cx="10650600" cy="32799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Passo a passo para alterar a foto: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Excluir a foto atual.</a:t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Inserir a sua foto: Inserir - Imagem - Imagem de arquivo.</a:t>
            </a:r>
            <a:endParaRPr sz="2500">
              <a:solidFill>
                <a:srgbClr val="6DD921"/>
              </a:solidFill>
            </a:endParaRPr>
          </a:p>
          <a:p>
            <a:pPr indent="-3873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DD921"/>
              </a:buClr>
              <a:buSzPts val="2500"/>
              <a:buChar char="-"/>
            </a:pPr>
            <a:r>
              <a:rPr lang="pt-BR" sz="2500">
                <a:solidFill>
                  <a:srgbClr val="6DD921"/>
                </a:solidFill>
              </a:rPr>
              <a:t>Após inserir a sua foto, clique na imagem com o botão direito enquanto segura o CTRL. 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 -  Selecione a opção: enviar para trás.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2500">
              <a:solidFill>
                <a:srgbClr val="6DD921"/>
              </a:solidFill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38236" l="21725" r="21485" t="40918"/>
          <a:stretch/>
        </p:blipFill>
        <p:spPr>
          <a:xfrm>
            <a:off x="7568820" y="9839806"/>
            <a:ext cx="3564452" cy="130857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 txBox="1"/>
          <p:nvPr>
            <p:ph type="ctrTitle"/>
          </p:nvPr>
        </p:nvSpPr>
        <p:spPr>
          <a:xfrm>
            <a:off x="3701525" y="4815675"/>
            <a:ext cx="3867300" cy="618300"/>
          </a:xfrm>
          <a:prstGeom prst="rect">
            <a:avLst/>
          </a:prstGeom>
          <a:noFill/>
          <a:ln>
            <a:noFill/>
          </a:ln>
        </p:spPr>
        <p:txBody>
          <a:bodyPr anchorCtr="0" anchor="b" bIns="143900" lIns="143900" spcFirstLastPara="1" rIns="143900" wrap="square" tIns="1439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27777"/>
              <a:buNone/>
            </a:pPr>
            <a:r>
              <a:rPr b="1" lang="pt-BR" sz="4000">
                <a:solidFill>
                  <a:srgbClr val="6DD921"/>
                </a:solidFill>
              </a:rPr>
              <a:t>Legenda </a:t>
            </a:r>
            <a:endParaRPr b="1" sz="4000">
              <a:solidFill>
                <a:srgbClr val="6DD921"/>
              </a:solidFill>
            </a:endParaRPr>
          </a:p>
        </p:txBody>
      </p:sp>
      <p:sp>
        <p:nvSpPr>
          <p:cNvPr id="58" name="Google Shape;58;p1"/>
          <p:cNvSpPr txBox="1"/>
          <p:nvPr>
            <p:ph idx="1" type="subTitle"/>
          </p:nvPr>
        </p:nvSpPr>
        <p:spPr>
          <a:xfrm>
            <a:off x="389700" y="5644903"/>
            <a:ext cx="10650600" cy="44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rPr lang="pt-BR" sz="2500">
                <a:solidFill>
                  <a:srgbClr val="6DD921"/>
                </a:solidFill>
              </a:rPr>
              <a:t>Abaixo temos uma sugestão de legenda. A parte em destaque é editável e é onde você pode contar o que cooperar significa para você. </a:t>
            </a:r>
            <a:endParaRPr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i="1" sz="25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i="1" lang="pt-BR" sz="2500">
                <a:solidFill>
                  <a:srgbClr val="6DD921"/>
                </a:solidFill>
              </a:rPr>
              <a:t>"Para mim, cooperar significa </a:t>
            </a:r>
            <a:r>
              <a:rPr b="1" i="1" lang="pt-BR" sz="2500">
                <a:solidFill>
                  <a:srgbClr val="6DD921"/>
                </a:solidFill>
              </a:rPr>
              <a:t>ajudar a construir uma sociedade mais próspera para todos</a:t>
            </a:r>
            <a:r>
              <a:rPr i="1" lang="pt-BR" sz="2500">
                <a:solidFill>
                  <a:srgbClr val="6DD921"/>
                </a:solidFill>
              </a:rPr>
              <a:t>. É assim que a gente trabalha no Sicredi e coopera com os quatro cantos do Brasil. #EuCooperoNoSicredi"</a:t>
            </a:r>
            <a:endParaRPr sz="1467">
              <a:solidFill>
                <a:srgbClr val="274E13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>
              <a:solidFill>
                <a:srgbClr val="6DD92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</a:pPr>
            <a:r>
              <a:t/>
            </a:r>
            <a:endParaRPr sz="3000">
              <a:solidFill>
                <a:srgbClr val="6DD921"/>
              </a:solidFill>
            </a:endParaRPr>
          </a:p>
        </p:txBody>
      </p:sp>
      <p:sp>
        <p:nvSpPr>
          <p:cNvPr id="59" name="Google Shape;59;p1"/>
          <p:cNvSpPr txBox="1"/>
          <p:nvPr/>
        </p:nvSpPr>
        <p:spPr>
          <a:xfrm>
            <a:off x="-78300" y="8858375"/>
            <a:ext cx="112797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pt-BR" sz="2500" u="none" cap="none" strike="noStrike">
                <a:solidFill>
                  <a:srgbClr val="6DD921"/>
                </a:solidFill>
                <a:latin typeface="Arial"/>
                <a:ea typeface="Arial"/>
                <a:cs typeface="Arial"/>
                <a:sym typeface="Arial"/>
              </a:rPr>
              <a:t>Fez todos os passos? Agora o seu card está pronto para ser postado!</a:t>
            </a:r>
            <a:endParaRPr b="1" i="0" sz="2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g1265ab86981_0_0"/>
          <p:cNvPicPr preferRelativeResize="0"/>
          <p:nvPr/>
        </p:nvPicPr>
        <p:blipFill rotWithShape="1">
          <a:blip r:embed="rId3">
            <a:alphaModFix/>
          </a:blip>
          <a:srcRect b="0" l="21756" r="20808" t="0"/>
          <a:stretch/>
        </p:blipFill>
        <p:spPr>
          <a:xfrm>
            <a:off x="2894600" y="0"/>
            <a:ext cx="8535401" cy="7793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1265ab86981_0_0"/>
          <p:cNvPicPr preferRelativeResize="0"/>
          <p:nvPr/>
        </p:nvPicPr>
        <p:blipFill rotWithShape="1">
          <a:blip r:embed="rId4">
            <a:alphaModFix/>
          </a:blip>
          <a:srcRect b="0" l="12572" r="0" t="0"/>
          <a:stretch/>
        </p:blipFill>
        <p:spPr>
          <a:xfrm>
            <a:off x="6206350" y="7793175"/>
            <a:ext cx="5223651" cy="3636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g1265ab86981_0_0"/>
          <p:cNvPicPr preferRelativeResize="0"/>
          <p:nvPr/>
        </p:nvPicPr>
        <p:blipFill rotWithShape="1">
          <a:blip r:embed="rId5">
            <a:alphaModFix/>
          </a:blip>
          <a:srcRect b="0" l="28553" r="22787" t="2362"/>
          <a:stretch/>
        </p:blipFill>
        <p:spPr>
          <a:xfrm>
            <a:off x="329950" y="3723600"/>
            <a:ext cx="5561800" cy="743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g1265ab86981_0_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782049" y="10706100"/>
            <a:ext cx="2571750" cy="647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g1265ab86981_0_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0083750" y="200700"/>
            <a:ext cx="1193850" cy="202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g1265ab86981_0_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0" y="0"/>
            <a:ext cx="6540499" cy="1142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