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1430000" cx="1143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0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8" roundtripDataSignature="AMtx7mgowS+6qfx1g8a3EsXdGrpQjDGz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00" orient="horz"/>
        <p:guide pos="36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6550cfc62_0_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6550cfc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ctrTitle"/>
          </p:nvPr>
        </p:nvSpPr>
        <p:spPr>
          <a:xfrm>
            <a:off x="389635" y="1654611"/>
            <a:ext cx="10650600" cy="456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/>
        </p:txBody>
      </p:sp>
      <p:sp>
        <p:nvSpPr>
          <p:cNvPr id="11" name="Google Shape;11;p29"/>
          <p:cNvSpPr txBox="1"/>
          <p:nvPr>
            <p:ph idx="1" type="subTitle"/>
          </p:nvPr>
        </p:nvSpPr>
        <p:spPr>
          <a:xfrm>
            <a:off x="389625" y="6298056"/>
            <a:ext cx="10650600" cy="1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/>
          <p:nvPr>
            <p:ph hasCustomPrompt="1" type="title"/>
          </p:nvPr>
        </p:nvSpPr>
        <p:spPr>
          <a:xfrm>
            <a:off x="389625" y="2458056"/>
            <a:ext cx="1065060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>
            <a:r>
              <a:t>xx%</a:t>
            </a:r>
          </a:p>
        </p:txBody>
      </p:sp>
      <p:sp>
        <p:nvSpPr>
          <p:cNvPr id="46" name="Google Shape;46;p38"/>
          <p:cNvSpPr txBox="1"/>
          <p:nvPr>
            <p:ph idx="1" type="body"/>
          </p:nvPr>
        </p:nvSpPr>
        <p:spPr>
          <a:xfrm>
            <a:off x="389625" y="7004944"/>
            <a:ext cx="10650600" cy="28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9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type="title"/>
          </p:nvPr>
        </p:nvSpPr>
        <p:spPr>
          <a:xfrm>
            <a:off x="389625" y="4779667"/>
            <a:ext cx="10650600" cy="18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15" name="Google Shape;15;p30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8" name="Google Shape;18;p31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" type="body"/>
          </p:nvPr>
        </p:nvSpPr>
        <p:spPr>
          <a:xfrm>
            <a:off x="389625" y="2561056"/>
            <a:ext cx="49998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3" name="Google Shape;23;p32"/>
          <p:cNvSpPr txBox="1"/>
          <p:nvPr>
            <p:ph idx="2" type="body"/>
          </p:nvPr>
        </p:nvSpPr>
        <p:spPr>
          <a:xfrm>
            <a:off x="6040500" y="2561056"/>
            <a:ext cx="49998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4" name="Google Shape;24;p32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/>
          <p:nvPr>
            <p:ph type="title"/>
          </p:nvPr>
        </p:nvSpPr>
        <p:spPr>
          <a:xfrm>
            <a:off x="389625" y="1234667"/>
            <a:ext cx="35100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0" name="Google Shape;30;p34"/>
          <p:cNvSpPr txBox="1"/>
          <p:nvPr>
            <p:ph idx="1" type="body"/>
          </p:nvPr>
        </p:nvSpPr>
        <p:spPr>
          <a:xfrm>
            <a:off x="389625" y="3088000"/>
            <a:ext cx="3510000" cy="7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1" name="Google Shape;31;p34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/>
          <p:nvPr>
            <p:ph type="title"/>
          </p:nvPr>
        </p:nvSpPr>
        <p:spPr>
          <a:xfrm>
            <a:off x="612813" y="1000333"/>
            <a:ext cx="7959900" cy="90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34" name="Google Shape;34;p35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/>
          <p:nvPr/>
        </p:nvSpPr>
        <p:spPr>
          <a:xfrm>
            <a:off x="5715000" y="-278"/>
            <a:ext cx="5715000" cy="114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3900" lIns="143900" spcFirstLastPara="1" rIns="143900" wrap="square" tIns="143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6"/>
          <p:cNvSpPr txBox="1"/>
          <p:nvPr>
            <p:ph type="title"/>
          </p:nvPr>
        </p:nvSpPr>
        <p:spPr>
          <a:xfrm>
            <a:off x="331875" y="2740389"/>
            <a:ext cx="50565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38" name="Google Shape;38;p36"/>
          <p:cNvSpPr txBox="1"/>
          <p:nvPr>
            <p:ph idx="1" type="subTitle"/>
          </p:nvPr>
        </p:nvSpPr>
        <p:spPr>
          <a:xfrm>
            <a:off x="331875" y="6229056"/>
            <a:ext cx="5056500" cy="27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9" name="Google Shape;39;p36"/>
          <p:cNvSpPr txBox="1"/>
          <p:nvPr>
            <p:ph idx="2" type="body"/>
          </p:nvPr>
        </p:nvSpPr>
        <p:spPr>
          <a:xfrm>
            <a:off x="6174375" y="1609056"/>
            <a:ext cx="4796400" cy="82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389625" y="9401278"/>
            <a:ext cx="74985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43" name="Google Shape;43;p37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6.jp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781350" y="700950"/>
            <a:ext cx="38673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7777"/>
              <a:buNone/>
            </a:pPr>
            <a:r>
              <a:rPr b="1" lang="pt-BR" sz="4000">
                <a:solidFill>
                  <a:srgbClr val="6DD921"/>
                </a:solidFill>
              </a:rPr>
              <a:t>Orientações</a:t>
            </a:r>
            <a:endParaRPr b="1" sz="4000">
              <a:solidFill>
                <a:srgbClr val="6DD921"/>
              </a:solidFill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89700" y="1456655"/>
            <a:ext cx="10650600" cy="3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2500">
                <a:solidFill>
                  <a:srgbClr val="6DD921"/>
                </a:solidFill>
              </a:rPr>
              <a:t>Passo a passo para alterar a foto:</a:t>
            </a:r>
            <a:endParaRPr sz="2500">
              <a:solidFill>
                <a:srgbClr val="6DD92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500">
              <a:solidFill>
                <a:srgbClr val="6DD92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D921"/>
              </a:buClr>
              <a:buSzPts val="2500"/>
              <a:buChar char="-"/>
            </a:pPr>
            <a:r>
              <a:rPr lang="pt-BR" sz="2500">
                <a:solidFill>
                  <a:srgbClr val="6DD921"/>
                </a:solidFill>
              </a:rPr>
              <a:t>Excluir a foto atual.</a:t>
            </a:r>
            <a:endParaRPr sz="2500">
              <a:solidFill>
                <a:srgbClr val="6DD92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D921"/>
              </a:buClr>
              <a:buSzPts val="2500"/>
              <a:buChar char="-"/>
            </a:pPr>
            <a:r>
              <a:rPr lang="pt-BR" sz="2500">
                <a:solidFill>
                  <a:srgbClr val="6DD921"/>
                </a:solidFill>
              </a:rPr>
              <a:t>Inserir a sua foto: Inserir - Imagem - Imagem de arquivo.</a:t>
            </a:r>
            <a:endParaRPr sz="2500">
              <a:solidFill>
                <a:srgbClr val="6DD92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D921"/>
              </a:buClr>
              <a:buSzPts val="2500"/>
              <a:buChar char="-"/>
            </a:pPr>
            <a:r>
              <a:rPr lang="pt-BR" sz="2500">
                <a:solidFill>
                  <a:srgbClr val="6DD921"/>
                </a:solidFill>
              </a:rPr>
              <a:t>Após inserir a sua foto, clique na imagem com o botão direito enquanto segura o CTRL. </a:t>
            </a:r>
            <a:endParaRPr sz="2500">
              <a:solidFill>
                <a:srgbClr val="6DD92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2500">
                <a:solidFill>
                  <a:srgbClr val="6DD921"/>
                </a:solidFill>
              </a:rPr>
              <a:t> -  Selecione a opção: enviar para trás.</a:t>
            </a:r>
            <a:endParaRPr sz="2500">
              <a:solidFill>
                <a:srgbClr val="6DD92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500">
              <a:solidFill>
                <a:srgbClr val="6DD92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500">
              <a:solidFill>
                <a:srgbClr val="6DD921"/>
              </a:solidFill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38236" l="21725" r="21485" t="40918"/>
          <a:stretch/>
        </p:blipFill>
        <p:spPr>
          <a:xfrm>
            <a:off x="7568820" y="9839806"/>
            <a:ext cx="3564452" cy="13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>
            <p:ph type="ctrTitle"/>
          </p:nvPr>
        </p:nvSpPr>
        <p:spPr>
          <a:xfrm>
            <a:off x="3701525" y="4815675"/>
            <a:ext cx="38673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7777"/>
              <a:buNone/>
            </a:pPr>
            <a:r>
              <a:rPr b="1" lang="pt-BR" sz="4000">
                <a:solidFill>
                  <a:srgbClr val="6DD921"/>
                </a:solidFill>
              </a:rPr>
              <a:t>Legenda </a:t>
            </a:r>
            <a:endParaRPr b="1" sz="4000">
              <a:solidFill>
                <a:srgbClr val="6DD921"/>
              </a:solidFill>
            </a:endParaRPr>
          </a:p>
        </p:txBody>
      </p:sp>
      <p:sp>
        <p:nvSpPr>
          <p:cNvPr id="58" name="Google Shape;58;p1"/>
          <p:cNvSpPr txBox="1"/>
          <p:nvPr>
            <p:ph idx="1" type="subTitle"/>
          </p:nvPr>
        </p:nvSpPr>
        <p:spPr>
          <a:xfrm>
            <a:off x="389700" y="5644903"/>
            <a:ext cx="10650600" cy="4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2500">
                <a:solidFill>
                  <a:srgbClr val="6DD921"/>
                </a:solidFill>
              </a:rPr>
              <a:t>Abaixo temos uma sugestão de legenda. A parte em destaque é editável e é onde você pode contar o que cooperar significa para você. </a:t>
            </a:r>
            <a:endParaRPr sz="2500">
              <a:solidFill>
                <a:srgbClr val="6DD92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i="1" sz="2500">
              <a:solidFill>
                <a:srgbClr val="6DD92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i="1" lang="pt-BR" sz="2500">
                <a:solidFill>
                  <a:srgbClr val="6DD921"/>
                </a:solidFill>
              </a:rPr>
              <a:t>"Para mim, cooperar significa </a:t>
            </a:r>
            <a:r>
              <a:rPr b="1" i="1" lang="pt-BR" sz="2500">
                <a:solidFill>
                  <a:srgbClr val="6DD921"/>
                </a:solidFill>
              </a:rPr>
              <a:t>ajudar a construir uma sociedade mais próspera para todos</a:t>
            </a:r>
            <a:r>
              <a:rPr i="1" lang="pt-BR" sz="2500">
                <a:solidFill>
                  <a:srgbClr val="6DD921"/>
                </a:solidFill>
              </a:rPr>
              <a:t>. É assim que a gente trabalha no Sicredi e coopera com os quatro cantos do Brasil. #EuCooperoNoSicredi"</a:t>
            </a:r>
            <a:endParaRPr sz="1467">
              <a:solidFill>
                <a:srgbClr val="274E13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3000">
              <a:solidFill>
                <a:srgbClr val="6DD92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3000">
              <a:solidFill>
                <a:srgbClr val="6DD921"/>
              </a:solidFill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-78300" y="8858375"/>
            <a:ext cx="11279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500" u="none" cap="none" strike="noStrike">
                <a:solidFill>
                  <a:srgbClr val="6DD921"/>
                </a:solidFill>
                <a:latin typeface="Arial"/>
                <a:ea typeface="Arial"/>
                <a:cs typeface="Arial"/>
                <a:sym typeface="Arial"/>
              </a:rPr>
              <a:t>Fez todos os passos? Agora o seu card está pronto para ser postado!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126550cfc62_0_0"/>
          <p:cNvPicPr preferRelativeResize="0"/>
          <p:nvPr/>
        </p:nvPicPr>
        <p:blipFill rotWithShape="1">
          <a:blip r:embed="rId3">
            <a:alphaModFix/>
          </a:blip>
          <a:srcRect b="0" l="0" r="12823" t="0"/>
          <a:stretch/>
        </p:blipFill>
        <p:spPr>
          <a:xfrm>
            <a:off x="4643325" y="7050975"/>
            <a:ext cx="6786675" cy="437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26550cfc62_0_0"/>
          <p:cNvPicPr preferRelativeResize="0"/>
          <p:nvPr/>
        </p:nvPicPr>
        <p:blipFill rotWithShape="1">
          <a:blip r:embed="rId4">
            <a:alphaModFix/>
          </a:blip>
          <a:srcRect b="0" l="0" r="11902" t="0"/>
          <a:stretch/>
        </p:blipFill>
        <p:spPr>
          <a:xfrm>
            <a:off x="3237525" y="0"/>
            <a:ext cx="8192475" cy="718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26550cfc62_0_0"/>
          <p:cNvPicPr preferRelativeResize="0"/>
          <p:nvPr/>
        </p:nvPicPr>
        <p:blipFill rotWithShape="1">
          <a:blip r:embed="rId5">
            <a:alphaModFix/>
          </a:blip>
          <a:srcRect b="0" l="28553" r="22787" t="2362"/>
          <a:stretch/>
        </p:blipFill>
        <p:spPr>
          <a:xfrm>
            <a:off x="329950" y="3723600"/>
            <a:ext cx="5561800" cy="7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26550cfc6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4474" y="10666700"/>
            <a:ext cx="35052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126550cfc62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83750" y="200700"/>
            <a:ext cx="1193850" cy="20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126550cfc62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6540499" cy="1142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