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gYzlT1uvvaB18HYfFfC8woLwqC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265cf42512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265cf425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9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8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38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0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3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3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2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32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32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3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3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3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4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34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3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5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3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6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6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36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36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3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7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3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683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683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683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683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9" Type="http://schemas.openxmlformats.org/officeDocument/2006/relationships/image" Target="../media/image5.png"/><Relationship Id="rId5" Type="http://schemas.openxmlformats.org/officeDocument/2006/relationships/image" Target="../media/image7.jpg"/><Relationship Id="rId6" Type="http://schemas.openxmlformats.org/officeDocument/2006/relationships/image" Target="../media/image8.png"/><Relationship Id="rId7" Type="http://schemas.openxmlformats.org/officeDocument/2006/relationships/image" Target="../media/image4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781350" y="700950"/>
            <a:ext cx="3867300" cy="6183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7777"/>
              <a:buNone/>
            </a:pPr>
            <a:r>
              <a:rPr b="1" lang="pt-BR" sz="4000">
                <a:solidFill>
                  <a:srgbClr val="6DD921"/>
                </a:solidFill>
              </a:rPr>
              <a:t>Orientações</a:t>
            </a:r>
            <a:endParaRPr b="1" sz="4000">
              <a:solidFill>
                <a:srgbClr val="6DD921"/>
              </a:solidFill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89700" y="1456655"/>
            <a:ext cx="10650600" cy="3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Passo a passo para alterar a foto: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Excluir a foto atual.</a:t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Inserir a sua foto: Inserir - Imagem - Imagem de arquivo.</a:t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Após inserir a sua foto, clique na imagem com o botão direito enquanto segura o CTRL. 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 -  Selecione a opção: enviar para trás.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38236" l="21725" r="21485" t="40918"/>
          <a:stretch/>
        </p:blipFill>
        <p:spPr>
          <a:xfrm>
            <a:off x="7568820" y="9839806"/>
            <a:ext cx="3564452" cy="130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>
            <p:ph type="ctrTitle"/>
          </p:nvPr>
        </p:nvSpPr>
        <p:spPr>
          <a:xfrm>
            <a:off x="3701525" y="4815675"/>
            <a:ext cx="3867300" cy="6183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7777"/>
              <a:buNone/>
            </a:pPr>
            <a:r>
              <a:rPr b="1" lang="pt-BR" sz="4000">
                <a:solidFill>
                  <a:srgbClr val="6DD921"/>
                </a:solidFill>
              </a:rPr>
              <a:t>Legenda </a:t>
            </a:r>
            <a:endParaRPr b="1" sz="4000">
              <a:solidFill>
                <a:srgbClr val="6DD921"/>
              </a:solidFill>
            </a:endParaRPr>
          </a:p>
        </p:txBody>
      </p:sp>
      <p:sp>
        <p:nvSpPr>
          <p:cNvPr id="58" name="Google Shape;58;p1"/>
          <p:cNvSpPr txBox="1"/>
          <p:nvPr>
            <p:ph idx="1" type="subTitle"/>
          </p:nvPr>
        </p:nvSpPr>
        <p:spPr>
          <a:xfrm>
            <a:off x="389700" y="5644903"/>
            <a:ext cx="10650600" cy="44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Abaixo temos uma sugestão de legenda. A parte em destaque é editável e é onde você pode contar o que cooperar significa para você. 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i="1"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i="1" lang="pt-BR" sz="2500">
                <a:solidFill>
                  <a:srgbClr val="6DD921"/>
                </a:solidFill>
              </a:rPr>
              <a:t>"Para mim, cooperar significa </a:t>
            </a:r>
            <a:r>
              <a:rPr b="1" i="1" lang="pt-BR" sz="2500">
                <a:solidFill>
                  <a:srgbClr val="6DD921"/>
                </a:solidFill>
              </a:rPr>
              <a:t>ajudar a construir uma sociedade mais próspera para todos</a:t>
            </a:r>
            <a:r>
              <a:rPr i="1" lang="pt-BR" sz="2500">
                <a:solidFill>
                  <a:srgbClr val="6DD921"/>
                </a:solidFill>
              </a:rPr>
              <a:t>. É assim que a gente trabalha no Sicredi e coopera com os quatro cantos do Brasil. #EuCooperoNoSicredi"</a:t>
            </a:r>
            <a:endParaRPr sz="1467">
              <a:solidFill>
                <a:srgbClr val="274E13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0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000">
              <a:solidFill>
                <a:srgbClr val="6DD921"/>
              </a:solidFill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-78300" y="8858375"/>
            <a:ext cx="11279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6DD921"/>
                </a:solidFill>
                <a:latin typeface="Arial"/>
                <a:ea typeface="Arial"/>
                <a:cs typeface="Arial"/>
                <a:sym typeface="Arial"/>
              </a:rPr>
              <a:t>Fez todos os passos? Agora o seu card está pronto para ser postado!</a:t>
            </a:r>
            <a:endParaRPr b="1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1265cf42512_0_0"/>
          <p:cNvPicPr preferRelativeResize="0"/>
          <p:nvPr/>
        </p:nvPicPr>
        <p:blipFill rotWithShape="1">
          <a:blip r:embed="rId3">
            <a:alphaModFix/>
          </a:blip>
          <a:srcRect b="0" l="0" r="12701" t="0"/>
          <a:stretch/>
        </p:blipFill>
        <p:spPr>
          <a:xfrm>
            <a:off x="2309874" y="0"/>
            <a:ext cx="9120126" cy="6786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265cf42512_0_0"/>
          <p:cNvPicPr preferRelativeResize="0"/>
          <p:nvPr/>
        </p:nvPicPr>
        <p:blipFill rotWithShape="1">
          <a:blip r:embed="rId4">
            <a:alphaModFix/>
          </a:blip>
          <a:srcRect b="0" l="0" r="31819" t="0"/>
          <a:stretch/>
        </p:blipFill>
        <p:spPr>
          <a:xfrm>
            <a:off x="3636800" y="6786550"/>
            <a:ext cx="7793200" cy="4643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265cf42512_0_0"/>
          <p:cNvPicPr preferRelativeResize="0"/>
          <p:nvPr/>
        </p:nvPicPr>
        <p:blipFill rotWithShape="1">
          <a:blip r:embed="rId5">
            <a:alphaModFix/>
          </a:blip>
          <a:srcRect b="0" l="28553" r="22787" t="2362"/>
          <a:stretch/>
        </p:blipFill>
        <p:spPr>
          <a:xfrm>
            <a:off x="329950" y="3723600"/>
            <a:ext cx="5561800" cy="7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265cf42512_0_0"/>
          <p:cNvPicPr preferRelativeResize="0"/>
          <p:nvPr/>
        </p:nvPicPr>
        <p:blipFill rotWithShape="1">
          <a:blip r:embed="rId6">
            <a:alphaModFix/>
          </a:blip>
          <a:srcRect b="0" l="0" r="41840" t="0"/>
          <a:stretch/>
        </p:blipFill>
        <p:spPr>
          <a:xfrm>
            <a:off x="0" y="0"/>
            <a:ext cx="6647724" cy="1143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265cf42512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67624" y="10629900"/>
            <a:ext cx="36861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265cf42512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083750" y="200700"/>
            <a:ext cx="1193850" cy="202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265cf42512_0_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0" y="0"/>
            <a:ext cx="6540499" cy="1142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